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0" r:id="rId1"/>
    <p:sldMasterId id="2147483814" r:id="rId2"/>
  </p:sldMasterIdLst>
  <p:sldIdLst>
    <p:sldId id="256" r:id="rId3"/>
    <p:sldId id="260" r:id="rId4"/>
    <p:sldId id="264" r:id="rId5"/>
    <p:sldId id="257" r:id="rId6"/>
    <p:sldId id="258" r:id="rId7"/>
    <p:sldId id="266" r:id="rId8"/>
    <p:sldId id="267" r:id="rId9"/>
    <p:sldId id="259" r:id="rId10"/>
    <p:sldId id="261" r:id="rId11"/>
    <p:sldId id="262" r:id="rId12"/>
    <p:sldId id="263" r:id="rId13"/>
    <p:sldId id="265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96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presProps" Target="pres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de-DE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6EE56-46FD-4006-B04D-68B56A6FA3C0}" type="datetimeFigureOut">
              <a:rPr lang="de-DE" smtClean="0"/>
              <a:t>26.01.2017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6B10E-44CF-4804-A3EE-0207FE76E74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110867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6EE56-46FD-4006-B04D-68B56A6FA3C0}" type="datetimeFigureOut">
              <a:rPr lang="de-DE" smtClean="0"/>
              <a:t>26.01.2017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6B10E-44CF-4804-A3EE-0207FE76E74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120285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6EE56-46FD-4006-B04D-68B56A6FA3C0}" type="datetimeFigureOut">
              <a:rPr lang="de-DE" smtClean="0"/>
              <a:t>26.01.2017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6B10E-44CF-4804-A3EE-0207FE76E74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671441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de-DE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6EE56-46FD-4006-B04D-68B56A6FA3C0}" type="datetimeFigureOut">
              <a:rPr lang="de-DE" smtClean="0"/>
              <a:t>26.01.2017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6B10E-44CF-4804-A3EE-0207FE76E74D}" type="slidenum">
              <a:rPr lang="de-DE" smtClean="0"/>
              <a:t>‹Nr.›</a:t>
            </a:fld>
            <a:endParaRPr lang="de-DE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79633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6EE56-46FD-4006-B04D-68B56A6FA3C0}" type="datetimeFigureOut">
              <a:rPr lang="de-DE" smtClean="0"/>
              <a:t>26.01.2017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6B10E-44CF-4804-A3EE-0207FE76E74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184014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6EE56-46FD-4006-B04D-68B56A6FA3C0}" type="datetimeFigureOut">
              <a:rPr lang="de-DE" smtClean="0"/>
              <a:t>26.01.2017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6B10E-44CF-4804-A3EE-0207FE76E74D}" type="slidenum">
              <a:rPr lang="de-DE" smtClean="0"/>
              <a:t>‹Nr.›</a:t>
            </a:fld>
            <a:endParaRPr lang="de-DE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63783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6EE56-46FD-4006-B04D-68B56A6FA3C0}" type="datetimeFigureOut">
              <a:rPr lang="de-DE" smtClean="0"/>
              <a:t>26.01.2017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6B10E-44CF-4804-A3EE-0207FE76E74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275289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6EE56-46FD-4006-B04D-68B56A6FA3C0}" type="datetimeFigureOut">
              <a:rPr lang="de-DE" smtClean="0"/>
              <a:t>26.01.2017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6B10E-44CF-4804-A3EE-0207FE76E74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1695179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6EE56-46FD-4006-B04D-68B56A6FA3C0}" type="datetimeFigureOut">
              <a:rPr lang="de-DE" smtClean="0"/>
              <a:t>26.01.2017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6B10E-44CF-4804-A3EE-0207FE76E74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1137098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6EE56-46FD-4006-B04D-68B56A6FA3C0}" type="datetimeFigureOut">
              <a:rPr lang="de-DE" smtClean="0"/>
              <a:t>26.01.2017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6B10E-44CF-4804-A3EE-0207FE76E74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4115740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9016EE56-46FD-4006-B04D-68B56A6FA3C0}" type="datetimeFigureOut">
              <a:rPr lang="de-DE" smtClean="0"/>
              <a:t>26.01.2017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5A6B10E-44CF-4804-A3EE-0207FE76E74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035893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6EE56-46FD-4006-B04D-68B56A6FA3C0}" type="datetimeFigureOut">
              <a:rPr lang="de-DE" smtClean="0"/>
              <a:t>26.01.2017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6B10E-44CF-4804-A3EE-0207FE76E74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6108083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6EE56-46FD-4006-B04D-68B56A6FA3C0}" type="datetimeFigureOut">
              <a:rPr lang="de-DE" smtClean="0"/>
              <a:t>26.01.2017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6B10E-44CF-4804-A3EE-0207FE76E74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6182637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6EE56-46FD-4006-B04D-68B56A6FA3C0}" type="datetimeFigureOut">
              <a:rPr lang="de-DE" smtClean="0"/>
              <a:t>26.01.2017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6B10E-44CF-4804-A3EE-0207FE76E74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2937599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6EE56-46FD-4006-B04D-68B56A6FA3C0}" type="datetimeFigureOut">
              <a:rPr lang="de-DE" smtClean="0"/>
              <a:t>26.01.2017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6B10E-44CF-4804-A3EE-0207FE76E74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297254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6EE56-46FD-4006-B04D-68B56A6FA3C0}" type="datetimeFigureOut">
              <a:rPr lang="de-DE" smtClean="0"/>
              <a:t>26.01.2017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6B10E-44CF-4804-A3EE-0207FE76E74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648289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6EE56-46FD-4006-B04D-68B56A6FA3C0}" type="datetimeFigureOut">
              <a:rPr lang="de-DE" smtClean="0"/>
              <a:t>26.01.2017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6B10E-44CF-4804-A3EE-0207FE76E74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307004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6EE56-46FD-4006-B04D-68B56A6FA3C0}" type="datetimeFigureOut">
              <a:rPr lang="de-DE" smtClean="0"/>
              <a:t>26.01.2017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6B10E-44CF-4804-A3EE-0207FE76E74D}" type="slidenum">
              <a:rPr lang="de-DE" smtClean="0"/>
              <a:t>‹Nr.›</a:t>
            </a:fld>
            <a:endParaRPr lang="de-DE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7154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6EE56-46FD-4006-B04D-68B56A6FA3C0}" type="datetimeFigureOut">
              <a:rPr lang="de-DE" smtClean="0"/>
              <a:t>26.01.2017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6B10E-44CF-4804-A3EE-0207FE76E74D}" type="slidenum">
              <a:rPr lang="de-DE" smtClean="0"/>
              <a:t>‹Nr.›</a:t>
            </a:fld>
            <a:endParaRPr lang="de-DE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2899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6EE56-46FD-4006-B04D-68B56A6FA3C0}" type="datetimeFigureOut">
              <a:rPr lang="de-DE" smtClean="0"/>
              <a:t>26.01.2017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6B10E-44CF-4804-A3EE-0207FE76E74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852249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6EE56-46FD-4006-B04D-68B56A6FA3C0}" type="datetimeFigureOut">
              <a:rPr lang="de-DE" smtClean="0"/>
              <a:t>26.01.2017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6B10E-44CF-4804-A3EE-0207FE76E74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076055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6EE56-46FD-4006-B04D-68B56A6FA3C0}" type="datetimeFigureOut">
              <a:rPr lang="de-DE" smtClean="0"/>
              <a:t>26.01.2017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6B10E-44CF-4804-A3EE-0207FE76E74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40961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016EE56-46FD-4006-B04D-68B56A6FA3C0}" type="datetimeFigureOut">
              <a:rPr lang="de-DE" smtClean="0"/>
              <a:t>26.01.2017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A6B10E-44CF-4804-A3EE-0207FE76E74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903986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2" r:id="rId2"/>
    <p:sldLayoutId id="2147483733" r:id="rId3"/>
    <p:sldLayoutId id="2147483734" r:id="rId4"/>
    <p:sldLayoutId id="2147483735" r:id="rId5"/>
    <p:sldLayoutId id="2147483736" r:id="rId6"/>
    <p:sldLayoutId id="2147483737" r:id="rId7"/>
    <p:sldLayoutId id="2147483738" r:id="rId8"/>
    <p:sldLayoutId id="2147483739" r:id="rId9"/>
    <p:sldLayoutId id="2147483740" r:id="rId10"/>
    <p:sldLayoutId id="214748374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016EE56-46FD-4006-B04D-68B56A6FA3C0}" type="datetimeFigureOut">
              <a:rPr lang="de-DE" smtClean="0"/>
              <a:t>26.01.2017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E5A6B10E-44CF-4804-A3EE-0207FE76E74D}" type="slidenum">
              <a:rPr lang="de-DE" smtClean="0"/>
              <a:t>‹Nr.›</a:t>
            </a:fld>
            <a:endParaRPr lang="de-DE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50566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5" r:id="rId1"/>
    <p:sldLayoutId id="2147483816" r:id="rId2"/>
    <p:sldLayoutId id="2147483817" r:id="rId3"/>
    <p:sldLayoutId id="2147483818" r:id="rId4"/>
    <p:sldLayoutId id="2147483819" r:id="rId5"/>
    <p:sldLayoutId id="2147483820" r:id="rId6"/>
    <p:sldLayoutId id="2147483821" r:id="rId7"/>
    <p:sldLayoutId id="2147483822" r:id="rId8"/>
    <p:sldLayoutId id="2147483823" r:id="rId9"/>
    <p:sldLayoutId id="2147483824" r:id="rId10"/>
    <p:sldLayoutId id="2147483825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g"/><Relationship Id="rId7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.png"/><Relationship Id="rId5" Type="http://schemas.openxmlformats.org/officeDocument/2006/relationships/image" Target="../media/image4.jpg"/><Relationship Id="rId4" Type="http://schemas.openxmlformats.org/officeDocument/2006/relationships/image" Target="../media/image3.jpg"/><Relationship Id="rId9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Scale</a:t>
            </a:r>
            <a:r>
              <a:rPr lang="de-DE" dirty="0"/>
              <a:t>-Invariant Feature Transform (SIFT)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Eine Präsentation von Leopold Gaube</a:t>
            </a:r>
          </a:p>
        </p:txBody>
      </p:sp>
    </p:spTree>
    <p:extLst>
      <p:ext uri="{BB962C8B-B14F-4D97-AF65-F5344CB8AC3E}">
        <p14:creationId xmlns:p14="http://schemas.microsoft.com/office/powerpoint/2010/main" val="13841386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Generierung der Deskriptoren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840911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137385" y="2556561"/>
            <a:ext cx="10058400" cy="1450757"/>
          </a:xfrm>
        </p:spPr>
        <p:txBody>
          <a:bodyPr/>
          <a:lstStyle/>
          <a:p>
            <a:pPr algn="ctr"/>
            <a:r>
              <a:rPr lang="de-DE" dirty="0"/>
              <a:t>Fragen?</a:t>
            </a:r>
          </a:p>
        </p:txBody>
      </p:sp>
    </p:spTree>
    <p:extLst>
      <p:ext uri="{BB962C8B-B14F-4D97-AF65-F5344CB8AC3E}">
        <p14:creationId xmlns:p14="http://schemas.microsoft.com/office/powerpoint/2010/main" val="25042199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Quellen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087293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Gliederung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097280" y="2430379"/>
            <a:ext cx="10058400" cy="3007895"/>
          </a:xfrm>
        </p:spPr>
        <p:txBody>
          <a:bodyPr/>
          <a:lstStyle/>
          <a:p>
            <a:r>
              <a:rPr lang="de-DE" dirty="0"/>
              <a:t>Motivation</a:t>
            </a:r>
          </a:p>
          <a:p>
            <a:r>
              <a:rPr lang="de-DE" dirty="0"/>
              <a:t>Extrempunkte im Skalenraum</a:t>
            </a:r>
          </a:p>
          <a:p>
            <a:r>
              <a:rPr lang="de-DE" dirty="0"/>
              <a:t>Aussortieren unbrauchbarer Punkte</a:t>
            </a:r>
          </a:p>
          <a:p>
            <a:r>
              <a:rPr lang="de-DE" dirty="0"/>
              <a:t>Orientierungszuweisung</a:t>
            </a:r>
          </a:p>
          <a:p>
            <a:r>
              <a:rPr lang="de-DE" dirty="0"/>
              <a:t>Generierung der Deskriptoren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218655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Motivation (1)</a:t>
            </a:r>
          </a:p>
        </p:txBody>
      </p:sp>
    </p:spTree>
    <p:extLst>
      <p:ext uri="{BB962C8B-B14F-4D97-AF65-F5344CB8AC3E}">
        <p14:creationId xmlns:p14="http://schemas.microsoft.com/office/powerpoint/2010/main" val="13634973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Motivation (2)</a:t>
            </a:r>
          </a:p>
        </p:txBody>
      </p:sp>
      <p:pic>
        <p:nvPicPr>
          <p:cNvPr id="11" name="Grafik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705" y="2029327"/>
            <a:ext cx="2657642" cy="3986463"/>
          </a:xfrm>
          <a:prstGeom prst="rect">
            <a:avLst/>
          </a:prstGeom>
        </p:spPr>
      </p:pic>
      <p:pic>
        <p:nvPicPr>
          <p:cNvPr id="14" name="Grafik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8384" y="2029326"/>
            <a:ext cx="2657642" cy="3986463"/>
          </a:xfrm>
          <a:prstGeom prst="rect">
            <a:avLst/>
          </a:prstGeom>
        </p:spPr>
      </p:pic>
      <p:pic>
        <p:nvPicPr>
          <p:cNvPr id="15" name="Grafik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6598" y="2029327"/>
            <a:ext cx="2657642" cy="3986463"/>
          </a:xfrm>
          <a:prstGeom prst="rect">
            <a:avLst/>
          </a:prstGeom>
        </p:spPr>
      </p:pic>
      <p:pic>
        <p:nvPicPr>
          <p:cNvPr id="16" name="Grafik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7491" y="2029327"/>
            <a:ext cx="2657642" cy="3986464"/>
          </a:xfrm>
          <a:prstGeom prst="rect">
            <a:avLst/>
          </a:prstGeom>
        </p:spPr>
      </p:pic>
      <p:pic>
        <p:nvPicPr>
          <p:cNvPr id="17" name="Grafik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705" y="2029326"/>
            <a:ext cx="2657642" cy="3986463"/>
          </a:xfrm>
          <a:prstGeom prst="rect">
            <a:avLst/>
          </a:prstGeom>
        </p:spPr>
      </p:pic>
      <p:pic>
        <p:nvPicPr>
          <p:cNvPr id="18" name="Grafik 1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6597" y="2029326"/>
            <a:ext cx="2654067" cy="3981101"/>
          </a:xfrm>
          <a:prstGeom prst="rect">
            <a:avLst/>
          </a:prstGeom>
        </p:spPr>
      </p:pic>
      <p:pic>
        <p:nvPicPr>
          <p:cNvPr id="19" name="Grafik 1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7492" y="2023963"/>
            <a:ext cx="2657642" cy="3986464"/>
          </a:xfrm>
          <a:prstGeom prst="rect">
            <a:avLst/>
          </a:prstGeom>
        </p:spPr>
      </p:pic>
      <p:pic>
        <p:nvPicPr>
          <p:cNvPr id="20" name="Grafik 1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8384" y="2023963"/>
            <a:ext cx="2657642" cy="3986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107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Extrempunkte im Skalenraum (1)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624447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Extrempunkte im Skalenraum (2)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311793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Extrempunkte </a:t>
            </a:r>
            <a:r>
              <a:rPr lang="de-DE"/>
              <a:t>im Skalenraum (3)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735811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Aussortieren unbrauchbarer Punkte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524063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Orientierungszuweisung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85927132"/>
      </p:ext>
    </p:extLst>
  </p:cSld>
  <p:clrMapOvr>
    <a:masterClrMapping/>
  </p:clrMapOvr>
</p:sld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Rückblick">
  <a:themeElements>
    <a:clrScheme name="Rückblick">
      <a:dk1>
        <a:srgbClr val="000000"/>
      </a:dk1>
      <a:lt1>
        <a:srgbClr val="FFFFFF"/>
      </a:lt1>
      <a:dk2>
        <a:srgbClr val="46464A"/>
      </a:dk2>
      <a:lt2>
        <a:srgbClr val="D1D9E1"/>
      </a:lt2>
      <a:accent1>
        <a:srgbClr val="6F6F74"/>
      </a:accent1>
      <a:accent2>
        <a:srgbClr val="A7B789"/>
      </a:accent2>
      <a:accent3>
        <a:srgbClr val="BEAE98"/>
      </a:accent3>
      <a:accent4>
        <a:srgbClr val="92A9B9"/>
      </a:accent4>
      <a:accent5>
        <a:srgbClr val="9C8265"/>
      </a:accent5>
      <a:accent6>
        <a:srgbClr val="8D6974"/>
      </a:accent6>
      <a:hlink>
        <a:srgbClr val="67AABF"/>
      </a:hlink>
      <a:folHlink>
        <a:srgbClr val="B1B5AB"/>
      </a:folHlink>
    </a:clrScheme>
    <a:fontScheme name="Rückblick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ückblick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BAB94BD4-5D6D-4148-AB57-A4CCF1FD4E0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TM02900771[[fn=Segment]]</Template>
  <TotalTime>0</TotalTime>
  <Words>60</Words>
  <Application>Microsoft Office PowerPoint</Application>
  <PresentationFormat>Breitbild</PresentationFormat>
  <Paragraphs>18</Paragraphs>
  <Slides>12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12</vt:i4>
      </vt:variant>
    </vt:vector>
  </HeadingPairs>
  <TitlesOfParts>
    <vt:vector size="17" baseType="lpstr">
      <vt:lpstr>Calibri</vt:lpstr>
      <vt:lpstr>Calibri Light</vt:lpstr>
      <vt:lpstr>Wingdings 2</vt:lpstr>
      <vt:lpstr>HDOfficeLightV0</vt:lpstr>
      <vt:lpstr>Rückblick</vt:lpstr>
      <vt:lpstr>The Scale-Invariant Feature Transform (SIFT)</vt:lpstr>
      <vt:lpstr>Gliederung</vt:lpstr>
      <vt:lpstr>Motivation (1)</vt:lpstr>
      <vt:lpstr>Motivation (2)</vt:lpstr>
      <vt:lpstr>Extrempunkte im Skalenraum (1)</vt:lpstr>
      <vt:lpstr>Extrempunkte im Skalenraum (2)</vt:lpstr>
      <vt:lpstr>Extrempunkte im Skalenraum (3)</vt:lpstr>
      <vt:lpstr>Aussortieren unbrauchbarer Punkte</vt:lpstr>
      <vt:lpstr>Orientierungszuweisung</vt:lpstr>
      <vt:lpstr>Generierung der Deskriptoren</vt:lpstr>
      <vt:lpstr>Fragen?</vt:lpstr>
      <vt:lpstr>Quellen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Scale-Invariant Feature Transform (SIFT)</dc:title>
  <dc:creator>Leo</dc:creator>
  <cp:lastModifiedBy>Leo</cp:lastModifiedBy>
  <cp:revision>14</cp:revision>
  <dcterms:created xsi:type="dcterms:W3CDTF">2017-01-26T13:14:31Z</dcterms:created>
  <dcterms:modified xsi:type="dcterms:W3CDTF">2017-01-28T13:18:23Z</dcterms:modified>
</cp:coreProperties>
</file>